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361" r:id="rId2"/>
    <p:sldId id="365" r:id="rId3"/>
    <p:sldId id="373" r:id="rId4"/>
    <p:sldId id="2134805748" r:id="rId5"/>
    <p:sldId id="2134805741" r:id="rId6"/>
    <p:sldId id="2783" r:id="rId7"/>
    <p:sldId id="2134805735" r:id="rId8"/>
    <p:sldId id="2134805736" r:id="rId9"/>
    <p:sldId id="2134805737" r:id="rId10"/>
    <p:sldId id="2134805738" r:id="rId11"/>
    <p:sldId id="2134805739" r:id="rId12"/>
    <p:sldId id="2764" r:id="rId13"/>
    <p:sldId id="524" r:id="rId14"/>
    <p:sldId id="529" r:id="rId15"/>
    <p:sldId id="526" r:id="rId16"/>
    <p:sldId id="2751" r:id="rId17"/>
    <p:sldId id="2134805747" r:id="rId18"/>
    <p:sldId id="2744" r:id="rId19"/>
    <p:sldId id="2771" r:id="rId20"/>
    <p:sldId id="2772" r:id="rId21"/>
    <p:sldId id="2773" r:id="rId22"/>
    <p:sldId id="2774" r:id="rId23"/>
    <p:sldId id="2775" r:id="rId24"/>
    <p:sldId id="2758" r:id="rId25"/>
    <p:sldId id="2759" r:id="rId26"/>
    <p:sldId id="2760" r:id="rId27"/>
    <p:sldId id="2761" r:id="rId28"/>
    <p:sldId id="2134805742" r:id="rId29"/>
    <p:sldId id="522" r:id="rId30"/>
    <p:sldId id="2737" r:id="rId31"/>
    <p:sldId id="2750" r:id="rId32"/>
    <p:sldId id="2776" r:id="rId33"/>
    <p:sldId id="2762" r:id="rId34"/>
    <p:sldId id="2782" r:id="rId35"/>
    <p:sldId id="2781" r:id="rId36"/>
    <p:sldId id="2766" r:id="rId37"/>
    <p:sldId id="2780" r:id="rId38"/>
    <p:sldId id="2757" r:id="rId39"/>
    <p:sldId id="2753" r:id="rId40"/>
    <p:sldId id="2763" r:id="rId41"/>
    <p:sldId id="2741" r:id="rId42"/>
    <p:sldId id="2769" r:id="rId43"/>
    <p:sldId id="2770" r:id="rId44"/>
    <p:sldId id="2134805746" r:id="rId45"/>
    <p:sldId id="2778" r:id="rId46"/>
    <p:sldId id="2777" r:id="rId47"/>
    <p:sldId id="2779" r:id="rId48"/>
    <p:sldId id="2743" r:id="rId49"/>
    <p:sldId id="2742" r:id="rId50"/>
    <p:sldId id="2745" r:id="rId51"/>
    <p:sldId id="2754" r:id="rId52"/>
    <p:sldId id="2752" r:id="rId53"/>
    <p:sldId id="2134805744" r:id="rId54"/>
    <p:sldId id="2134805743" r:id="rId55"/>
    <p:sldId id="2134805740" r:id="rId56"/>
    <p:sldId id="607" r:id="rId57"/>
    <p:sldId id="2735" r:id="rId58"/>
    <p:sldId id="370" r:id="rId5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8"/>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p:scale>
          <a:sx n="66" d="100"/>
          <a:sy n="66" d="100"/>
        </p:scale>
        <p:origin x="828" y="39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Sun, 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Gain generative AI proficiency</a:t>
            </a:r>
          </a:p>
          <a:p>
            <a:pPr marL="0" indent="0">
              <a:buNone/>
            </a:pPr>
            <a:r>
              <a:rPr lang="en-US" dirty="0"/>
              <a:t>Master two competing SaaS solutions:</a:t>
            </a:r>
          </a:p>
          <a:p>
            <a:pPr marL="0" indent="0">
              <a:buNone/>
            </a:pPr>
            <a:r>
              <a:rPr lang="en-US" dirty="0"/>
              <a:t>	OpenAI ChatGPT</a:t>
            </a:r>
          </a:p>
          <a:p>
            <a:pPr marL="0" indent="0">
              <a:buNone/>
            </a:pPr>
            <a:r>
              <a:rPr lang="en-US" dirty="0"/>
              <a:t>	GitHub Copilot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1 of 2)</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32314</TotalTime>
  <Words>1200</Words>
  <Application>Microsoft Office PowerPoint</Application>
  <PresentationFormat>Custom</PresentationFormat>
  <Paragraphs>243</Paragraphs>
  <Slides>58</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 (Link 1 of 2)</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1246</cp:revision>
  <cp:lastPrinted>2021-01-14T21:20:43Z</cp:lastPrinted>
  <dcterms:created xsi:type="dcterms:W3CDTF">2020-12-18T20:24:02Z</dcterms:created>
  <dcterms:modified xsi:type="dcterms:W3CDTF">2024-06-02T18:32:10Z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